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74" r:id="rId2"/>
    <p:sldId id="288" r:id="rId3"/>
    <p:sldId id="289" r:id="rId4"/>
    <p:sldId id="290" r:id="rId5"/>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3726"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11/8/2019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3</a:t>
            </a:fld>
            <a:endParaRPr lang="en-US" altLang="en-US"/>
          </a:p>
        </p:txBody>
      </p:sp>
    </p:spTree>
    <p:extLst>
      <p:ext uri="{BB962C8B-B14F-4D97-AF65-F5344CB8AC3E}">
        <p14:creationId xmlns:p14="http://schemas.microsoft.com/office/powerpoint/2010/main" val="2475025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30374484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Left Side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18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9 paper, 0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4B853EA3-2D8C-4BC1-9544-2D22B1A9045C}"/>
              </a:ext>
            </a:extLst>
          </p:cNvPr>
          <p:cNvPicPr>
            <a:picLocks noChangeAspect="1"/>
          </p:cNvPicPr>
          <p:nvPr/>
        </p:nvPicPr>
        <p:blipFill>
          <a:blip r:embed="rId5"/>
          <a:stretch>
            <a:fillRect/>
          </a:stretch>
        </p:blipFill>
        <p:spPr>
          <a:xfrm>
            <a:off x="180474" y="3510137"/>
            <a:ext cx="7025777" cy="443773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524315"/>
          </a:xfrm>
          <a:prstGeom prst="rect">
            <a:avLst/>
          </a:prstGeom>
          <a:noFill/>
        </p:spPr>
        <p:txBody>
          <a:bodyPr wrap="square" rtlCol="0">
            <a:spAutoFit/>
          </a:bodyPr>
          <a:lstStyle/>
          <a:p>
            <a:pPr algn="ctr"/>
            <a:r>
              <a:rPr lang="en-US" b="1" dirty="0"/>
              <a:t>Left Side Boogie</a:t>
            </a:r>
          </a:p>
          <a:p>
            <a:pPr algn="ctr"/>
            <a:r>
              <a:rPr lang="en-US" b="1" dirty="0"/>
              <a:t>Written Stage Briefing</a:t>
            </a:r>
          </a:p>
          <a:p>
            <a:r>
              <a:rPr lang="en-US" dirty="0"/>
              <a:t>Left Side Boogie is an 18 round, 90 point, Comstock Medium Course. There are nine USPSA targets. The best two hits on paper will score. The start signal is audible.</a:t>
            </a:r>
          </a:p>
          <a:p>
            <a:endParaRPr lang="en-US" dirty="0"/>
          </a:p>
          <a:p>
            <a:r>
              <a:rPr lang="en-US" dirty="0"/>
              <a:t>Handgun start position is standing with both feet on X’s, toes touching fault line, wrists below belt. Pistol is loaded and holstered.</a:t>
            </a:r>
          </a:p>
          <a:p>
            <a:endParaRPr lang="en-US" dirty="0"/>
          </a:p>
          <a:p>
            <a:r>
              <a:rPr lang="en-US" dirty="0"/>
              <a:t>PCC start position is standing with both feet on X’s, toes touching fault line, muzzle pointed at orange cone.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564587212"/>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Right Side Boogie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Anywhere outside the shooting area not touching a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buttstock on belt, safety on, pointed in a safe direction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5D0816EA-ED54-417A-9A0A-49E2C3DC485E}"/>
              </a:ext>
            </a:extLst>
          </p:cNvPr>
          <p:cNvPicPr>
            <a:picLocks noChangeAspect="1"/>
          </p:cNvPicPr>
          <p:nvPr/>
        </p:nvPicPr>
        <p:blipFill>
          <a:blip r:embed="rId5"/>
          <a:stretch>
            <a:fillRect/>
          </a:stretch>
        </p:blipFill>
        <p:spPr>
          <a:xfrm>
            <a:off x="180474" y="3505510"/>
            <a:ext cx="7025777" cy="5221297"/>
          </a:xfrm>
          <a:prstGeom prst="rect">
            <a:avLst/>
          </a:prstGeom>
        </p:spPr>
      </p:pic>
    </p:spTree>
    <p:extLst>
      <p:ext uri="{BB962C8B-B14F-4D97-AF65-F5344CB8AC3E}">
        <p14:creationId xmlns:p14="http://schemas.microsoft.com/office/powerpoint/2010/main" val="23791573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078313"/>
          </a:xfrm>
          <a:prstGeom prst="rect">
            <a:avLst/>
          </a:prstGeom>
          <a:noFill/>
        </p:spPr>
        <p:txBody>
          <a:bodyPr wrap="square" rtlCol="0">
            <a:spAutoFit/>
          </a:bodyPr>
          <a:lstStyle/>
          <a:p>
            <a:pPr algn="ctr"/>
            <a:r>
              <a:rPr lang="en-US" b="1" dirty="0"/>
              <a:t>Right Side Boogie</a:t>
            </a:r>
          </a:p>
          <a:p>
            <a:pPr algn="ctr"/>
            <a:r>
              <a:rPr lang="en-US" b="1" dirty="0"/>
              <a:t>Written Stage Briefing</a:t>
            </a:r>
          </a:p>
          <a:p>
            <a:r>
              <a:rPr lang="en-US" dirty="0"/>
              <a:t>Left Side Boogie is an 12 round, 60 point, Comstock short Course. There are four USPSA targets, two Colt poppers, and two mini poppers. The best two hits on paper will score and steel must fall to score. The start signal is audible.</a:t>
            </a:r>
          </a:p>
          <a:p>
            <a:endParaRPr lang="en-US" dirty="0"/>
          </a:p>
          <a:p>
            <a:r>
              <a:rPr lang="en-US" dirty="0"/>
              <a:t>Handgun start position is standing anywhere outside the shooting area not touching a fault line, wrists below belt. Pistol is loaded and holstered.</a:t>
            </a:r>
          </a:p>
          <a:p>
            <a:endParaRPr lang="en-US" dirty="0"/>
          </a:p>
          <a:p>
            <a:r>
              <a:rPr lang="en-US" dirty="0"/>
              <a:t>PCC start position is standing anywhere outside the shooting area not touching a fault line, muzzle pointed in a safe direction. Loaded carbine is held with both hands, buttstock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1761783489"/>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1581</TotalTime>
  <Words>408</Words>
  <Application>Microsoft Office PowerPoint</Application>
  <PresentationFormat>Custom</PresentationFormat>
  <Paragraphs>42</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Default Design</vt:lpstr>
      <vt:lpstr>PowerPoint Presentation</vt:lpstr>
      <vt:lpstr>PowerPoint Presentation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2019-11-08T21:28:25Z</dcterms:modified>
  <cp:category>Shooting</cp:category>
</cp:coreProperties>
</file>

<file path=docProps/thumbnail.jpeg>
</file>